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752600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276600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38500" y="5638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B06D7C-E4BE-C1AA-18D9-4E3F623887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6AA21C9-D29F-6C2F-5FE8-6BB83E6B3A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752600" y="2828835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15BCE21-B09F-5CAB-96AD-1EB1E9D74F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514600"/>
            <a:ext cx="4572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C0F0DF9-7F40-C863-5B2F-1EB1417198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7180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6238BAD-DFC4-4F9B-3A3B-5F0C391761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33500" y="23622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85EC225-7E1E-F922-D499-335F157151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BDC48CF-FD65-388D-866A-472F452C28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2957C10-09E3-0106-64E0-7A771B390A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116</cp:revision>
  <dcterms:created xsi:type="dcterms:W3CDTF">2016-12-29T16:17:13Z</dcterms:created>
  <dcterms:modified xsi:type="dcterms:W3CDTF">2026-01-03T11:04:14Z</dcterms:modified>
</cp:coreProperties>
</file>