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736E5E-4E52-5ECA-BA72-E70F315EC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950FBB-D239-2ED6-ACC8-0AF64D246F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24939D-C58E-2CBC-3C23-7272D175C0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95BC7A-0411-EAB6-ECEE-04D76975D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224916-1D92-FB2A-355E-72839956F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D3C9AD-3118-68FC-E011-A1E5758FF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DE63B7-7B9A-6CCD-AFB8-9F5E8973A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050EE3-EC1F-840C-11CA-3CFC13CD1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113</cp:revision>
  <dcterms:created xsi:type="dcterms:W3CDTF">2016-12-29T16:17:13Z</dcterms:created>
  <dcterms:modified xsi:type="dcterms:W3CDTF">2026-01-03T11:04:12Z</dcterms:modified>
</cp:coreProperties>
</file>