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F64C77-9194-F99D-EC27-8FA5FF42D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EB79D3-B02D-F6B6-7C04-DCB0427FC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85F354-B909-470F-1F94-6C9861EB9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BC829C-FC1E-7AF1-CCF4-875FF0C997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9B36DC-4154-BFC0-792D-886421D3F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94BEA7-9521-ADD5-384E-52DE00E58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DFC462-EB6C-7E79-2A17-B2884C44A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15F0D7-D623-713C-117D-D93F047E0B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-3775" r="1470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52</cp:revision>
  <dcterms:created xsi:type="dcterms:W3CDTF">2016-12-29T16:17:13Z</dcterms:created>
  <dcterms:modified xsi:type="dcterms:W3CDTF">2025-02-16T07:08:00Z</dcterms:modified>
</cp:coreProperties>
</file>