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8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6" autoAdjust="0"/>
    <p:restoredTop sz="94662" autoAdjust="0"/>
  </p:normalViewPr>
  <p:slideViewPr>
    <p:cSldViewPr>
      <p:cViewPr varScale="1">
        <p:scale>
          <a:sx n="68" d="100"/>
          <a:sy n="68" d="100"/>
        </p:scale>
        <p:origin x="1446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35175"/>
            <a:ext cx="7772400" cy="1393825"/>
          </a:xfrm>
        </p:spPr>
        <p:txBody>
          <a:bodyPr>
            <a:normAutofit fontScale="90000"/>
          </a:bodyPr>
          <a:lstStyle/>
          <a:p>
            <a:pPr>
              <a:tabLst>
                <a:tab pos="234950" algn="l"/>
              </a:tabLst>
            </a:pPr>
            <a:r>
              <a:rPr lang="fa-IR" sz="2800" b="1" dirty="0"/>
              <a:t> </a:t>
            </a:r>
            <a:br>
              <a:rPr lang="fa-IR" sz="2800" b="1" dirty="0"/>
            </a:br>
            <a:r>
              <a:rPr lang="en-US" sz="2800" b="1" dirty="0"/>
              <a:t>In the Name of God</a:t>
            </a:r>
            <a:br>
              <a:rPr lang="fa-IR" sz="2800" b="1" dirty="0"/>
            </a:br>
            <a:r>
              <a:rPr lang="fa-IR" sz="2800" b="1" dirty="0"/>
              <a:t>.</a:t>
            </a:r>
            <a:r>
              <a:rPr lang="en-US" sz="2800" b="1" dirty="0"/>
              <a:t>.</a:t>
            </a:r>
            <a:r>
              <a:rPr lang="fa-IR" sz="2800" b="1" dirty="0"/>
              <a:t>...</a:t>
            </a:r>
            <a:r>
              <a:rPr lang="en-US" sz="2800" b="1" dirty="0"/>
              <a:t>.......</a:t>
            </a:r>
            <a:br>
              <a:rPr lang="en-US" sz="2800" b="1" dirty="0"/>
            </a:br>
            <a:r>
              <a:rPr lang="en-US" sz="2400" b="1" dirty="0"/>
              <a:t> Topic</a:t>
            </a:r>
            <a:br>
              <a:rPr lang="en-US" sz="2400" b="1" dirty="0"/>
            </a:br>
            <a:br>
              <a:rPr lang="en-US" sz="2800" b="1" dirty="0"/>
            </a:br>
            <a:endParaRPr lang="en-US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99692"/>
            <a:ext cx="6400800" cy="3127829"/>
          </a:xfrm>
        </p:spPr>
        <p:txBody>
          <a:bodyPr>
            <a:normAutofit fontScale="92500" lnSpcReduction="10000"/>
          </a:bodyPr>
          <a:lstStyle/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author, Second author, </a:t>
            </a:r>
          </a:p>
          <a:p>
            <a:pPr rtl="1"/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0000 </a:t>
            </a:r>
            <a:r>
              <a:rPr lang="en-US" sz="20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first author</a:t>
            </a: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second author</a:t>
            </a: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3A8A8A-86EE-5CF2-F57A-085750FC2C91}"/>
              </a:ext>
            </a:extLst>
          </p:cNvPr>
          <p:cNvSpPr txBox="1"/>
          <p:nvPr/>
        </p:nvSpPr>
        <p:spPr>
          <a:xfrm>
            <a:off x="3048000" y="5943600"/>
            <a:ext cx="3048000" cy="304800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 number: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07C061-C3C7-04CF-4B04-EF8A76CA2B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" t="-3775" r="1470"/>
          <a:stretch/>
        </p:blipFill>
        <p:spPr>
          <a:xfrm>
            <a:off x="0" y="-76200"/>
            <a:ext cx="9144000" cy="209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71700" y="2105085"/>
            <a:ext cx="50673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total summery from four background paragraphs, Research Methodology, findings and discussions with verbs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words: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B2A5CA4-5C5E-63D1-03D2-46931991C7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" t="-3775" r="1470"/>
          <a:stretch/>
        </p:blipFill>
        <p:spPr>
          <a:xfrm>
            <a:off x="0" y="-76200"/>
            <a:ext cx="9144000" cy="209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00100" y="2667000"/>
            <a:ext cx="75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“A documented brief from research overview including introduction of subject matter, article importance, future verbs, and research literature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E5BD4CF-6D14-41F5-30BB-7FA558CA67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" t="-3775" r="1470"/>
          <a:stretch/>
        </p:blipFill>
        <p:spPr>
          <a:xfrm>
            <a:off x="0" y="-76200"/>
            <a:ext cx="9144000" cy="209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0600" y="3226474"/>
            <a:ext cx="701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Materials and Methods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Scientific Methodology: Instrument and Measurement Scale, Data Collection Technique and Scientific Evidence Related to Questionnaires, interviews or other tests - Variables- method of pattern analyzing and assumptions</a:t>
            </a:r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D5231CA-1934-213B-7CA7-170E8502AE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" t="-3775" r="1470"/>
          <a:stretch/>
        </p:blipFill>
        <p:spPr>
          <a:xfrm>
            <a:off x="0" y="-76200"/>
            <a:ext cx="9144000" cy="209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447800" y="2967335"/>
            <a:ext cx="6553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findings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Expressof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findings, innovation of paper)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(Methods and statistical tests to evaluate the results and qualitative data analysis)   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0FA8AB8-4499-A1BE-6122-3623B27247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" t="-3775" r="1470"/>
          <a:stretch/>
        </p:blipFill>
        <p:spPr>
          <a:xfrm>
            <a:off x="0" y="-76200"/>
            <a:ext cx="9144000" cy="209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39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2057400"/>
            <a:ext cx="80009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and discussion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Comparing the recently innovation with the innovation of authoritative articles in the background, The uniqueness of research findings, Providing practical suggestions for solving of real-world problems for development and production of knowledge and practical importance from research findings.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8F116DF-FE72-8660-18BA-3F4A1302FD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" t="-3775" r="1470"/>
          <a:stretch/>
        </p:blipFill>
        <p:spPr>
          <a:xfrm>
            <a:off x="0" y="-76200"/>
            <a:ext cx="9144000" cy="209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A76F0B1-862C-7F85-6EF2-AD6C2F21E4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" t="-3775" r="1470"/>
          <a:stretch/>
        </p:blipFill>
        <p:spPr>
          <a:xfrm>
            <a:off x="0" y="-76200"/>
            <a:ext cx="9144000" cy="209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0" y="3200400"/>
            <a:ext cx="26073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b="1" dirty="0">
              <a:cs typeface="+mj-cs"/>
            </a:endParaRPr>
          </a:p>
          <a:p>
            <a:pPr algn="ctr"/>
            <a:r>
              <a:rPr lang="en-US" b="1" dirty="0">
                <a:cs typeface="+mj-cs"/>
              </a:rPr>
              <a:t>Thank you</a:t>
            </a:r>
          </a:p>
          <a:p>
            <a:pPr algn="ctr"/>
            <a:r>
              <a:rPr lang="en-US" b="1" dirty="0">
                <a:cs typeface="+mj-cs"/>
              </a:rPr>
              <a:t>The End</a:t>
            </a:r>
            <a:endParaRPr lang="fa-IR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9F47666-8202-1AA3-F0DA-55605ABD33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" t="-3775" r="1470"/>
          <a:stretch/>
        </p:blipFill>
        <p:spPr>
          <a:xfrm>
            <a:off x="0" y="-76200"/>
            <a:ext cx="9144000" cy="209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</TotalTime>
  <Words>259</Words>
  <Application>Microsoft Office PowerPoint</Application>
  <PresentationFormat>On-screen Show (4:3)</PresentationFormat>
  <Paragraphs>48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  In the Name of God ............  Topic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52</cp:revision>
  <dcterms:created xsi:type="dcterms:W3CDTF">2016-12-29T16:17:13Z</dcterms:created>
  <dcterms:modified xsi:type="dcterms:W3CDTF">2025-02-16T07:08:04Z</dcterms:modified>
</cp:coreProperties>
</file>